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99" r:id="rId8"/>
    <p:sldId id="301" r:id="rId9"/>
    <p:sldId id="302" r:id="rId10"/>
    <p:sldId id="304" r:id="rId11"/>
    <p:sldId id="303" r:id="rId12"/>
    <p:sldId id="300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4" r:id="rId28"/>
    <p:sldId id="285" r:id="rId29"/>
    <p:sldId id="286" r:id="rId30"/>
    <p:sldId id="287" r:id="rId31"/>
    <p:sldId id="305" r:id="rId32"/>
    <p:sldId id="289" r:id="rId33"/>
    <p:sldId id="291" r:id="rId34"/>
    <p:sldId id="308" r:id="rId35"/>
    <p:sldId id="307" r:id="rId36"/>
    <p:sldId id="292" r:id="rId37"/>
    <p:sldId id="288" r:id="rId38"/>
    <p:sldId id="306" r:id="rId39"/>
    <p:sldId id="290" r:id="rId40"/>
    <p:sldId id="294" r:id="rId41"/>
    <p:sldId id="295" r:id="rId42"/>
    <p:sldId id="309" r:id="rId43"/>
    <p:sldId id="296" r:id="rId44"/>
    <p:sldId id="310" r:id="rId45"/>
    <p:sldId id="297" r:id="rId46"/>
    <p:sldId id="311" r:id="rId47"/>
    <p:sldId id="312" r:id="rId48"/>
    <p:sldId id="313" r:id="rId49"/>
    <p:sldId id="264" r:id="rId50"/>
    <p:sldId id="265" r:id="rId51"/>
    <p:sldId id="26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1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4T16:16:17.1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 spc="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5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3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3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5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1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7000"/>
        </a:lnSpc>
        <a:spcBef>
          <a:spcPts val="1000"/>
        </a:spcBef>
        <a:buFont typeface="Arial" panose="020B0604020202020204" pitchFamily="34" charset="0"/>
        <a:buChar char="•"/>
        <a:defRPr sz="18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6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4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7000"/>
        </a:lnSpc>
        <a:spcBef>
          <a:spcPts val="500"/>
        </a:spcBef>
        <a:buFont typeface="Arial" panose="020B0604020202020204" pitchFamily="34" charset="0"/>
        <a:buChar char="•"/>
        <a:defRPr sz="1200" kern="1200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빈티지한 체중계">
            <a:extLst>
              <a:ext uri="{FF2B5EF4-FFF2-40B4-BE49-F238E27FC236}">
                <a16:creationId xmlns:a16="http://schemas.microsoft.com/office/drawing/2014/main" id="{029708D8-419B-FC14-F157-BBE797D0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850" r="-2" b="43558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04497BC-F5C3-B4B4-8EE1-3B6BA2E0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737" y="2085097"/>
            <a:ext cx="7151357" cy="23876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경매 사이트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24AC0A-95A0-5A74-85C2-B8ABE8679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251" y="2958007"/>
            <a:ext cx="7151357" cy="2272483"/>
          </a:xfrm>
        </p:spPr>
        <p:txBody>
          <a:bodyPr anchor="b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이거</a:t>
            </a:r>
            <a:r>
              <a:rPr lang="en-US" altLang="ko-KR" dirty="0">
                <a:solidFill>
                  <a:srgbClr val="FFFFFF"/>
                </a:solidFill>
              </a:rPr>
              <a:t>4</a:t>
            </a:r>
            <a:r>
              <a:rPr lang="ko-KR" altLang="en-US" dirty="0">
                <a:solidFill>
                  <a:srgbClr val="FFFFFF"/>
                </a:solidFill>
              </a:rPr>
              <a:t>조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고재균</a:t>
            </a:r>
            <a:r>
              <a:rPr lang="ko-KR" altLang="en-US" dirty="0">
                <a:solidFill>
                  <a:srgbClr val="FFFFFF"/>
                </a:solidFill>
              </a:rPr>
              <a:t> 신승훈 </a:t>
            </a:r>
            <a:r>
              <a:rPr lang="ko-KR" altLang="en-US" dirty="0" err="1">
                <a:solidFill>
                  <a:srgbClr val="FFFFFF"/>
                </a:solidFill>
              </a:rPr>
              <a:t>윤태경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7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36" y="2197100"/>
            <a:ext cx="8620864" cy="42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55288"/>
            <a:ext cx="8469134" cy="43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1151"/>
            <a:ext cx="8473066" cy="42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4" y="1765903"/>
            <a:ext cx="6487594" cy="3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7" y="1883939"/>
            <a:ext cx="7948773" cy="412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77" y="1600125"/>
            <a:ext cx="7119991" cy="437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631" y="1553029"/>
            <a:ext cx="6688476" cy="44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6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84" y="1560352"/>
            <a:ext cx="7023522" cy="44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1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3" y="1905321"/>
            <a:ext cx="7335748" cy="39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37" y="2524499"/>
            <a:ext cx="60293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7EFF7-B60E-01C3-8E0F-CC9915B9A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00" y="1548000"/>
            <a:ext cx="4427566" cy="367364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01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개발동기</a:t>
            </a:r>
            <a:r>
              <a:rPr lang="ko-KR" altLang="en-US" dirty="0"/>
              <a:t> 및 기획의도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02 </a:t>
            </a:r>
            <a:r>
              <a:rPr lang="ko-KR" altLang="en-US" dirty="0"/>
              <a:t>프로젝트 상세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구조도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ERD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3E37507-3B62-8291-C9F3-47681CDF3958}"/>
              </a:ext>
            </a:extLst>
          </p:cNvPr>
          <p:cNvSpPr txBox="1">
            <a:spLocks/>
          </p:cNvSpPr>
          <p:nvPr/>
        </p:nvSpPr>
        <p:spPr>
          <a:xfrm>
            <a:off x="6096000" y="1547999"/>
            <a:ext cx="4427566" cy="367364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7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7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1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03 </a:t>
            </a:r>
            <a:r>
              <a:rPr lang="ko-KR" altLang="en-US" dirty="0"/>
              <a:t>프로젝트 시연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기능소개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04 </a:t>
            </a:r>
            <a:r>
              <a:rPr lang="ko-KR" altLang="en-US" dirty="0"/>
              <a:t>진행 프로세스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개발일정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개발환경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- </a:t>
            </a:r>
            <a:r>
              <a:rPr lang="ko-KR" altLang="en-US" dirty="0"/>
              <a:t>마치며</a:t>
            </a:r>
            <a:endParaRPr lang="en-US" altLang="ko-KR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98F5EF0-FD1F-634A-7E84-4E5EBAA9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목차</a:t>
            </a:r>
          </a:p>
        </p:txBody>
      </p:sp>
    </p:spTree>
    <p:extLst>
      <p:ext uri="{BB962C8B-B14F-4D97-AF65-F5344CB8AC3E}">
        <p14:creationId xmlns:p14="http://schemas.microsoft.com/office/powerpoint/2010/main" val="181607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1"/>
            <a:ext cx="13196510" cy="52709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98" y="2124000"/>
            <a:ext cx="9299940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1629" y="2058488"/>
            <a:ext cx="724125" cy="260763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01142" y="2234835"/>
            <a:ext cx="5993476" cy="52499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5542" y="2758536"/>
            <a:ext cx="2000596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61855" y="3323473"/>
            <a:ext cx="5217621" cy="1763916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43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8328923" cy="388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96091" y="5095702"/>
            <a:ext cx="789709" cy="1828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6091" y="5278582"/>
            <a:ext cx="789710" cy="15794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60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748666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75603" y="2780704"/>
            <a:ext cx="3168644" cy="47788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75603" y="3354282"/>
            <a:ext cx="3168644" cy="1899362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79913" y="2082435"/>
            <a:ext cx="1363287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6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6805325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2000" y="2116677"/>
            <a:ext cx="789709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999" y="2336866"/>
            <a:ext cx="2951936" cy="263414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3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10374" cy="388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11585" y="2743200"/>
            <a:ext cx="3059084" cy="315884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084" y="5681310"/>
            <a:ext cx="7111290" cy="220189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84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4624912" cy="388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51" y="2123186"/>
            <a:ext cx="3209409" cy="388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94066" y="4210493"/>
            <a:ext cx="473825" cy="278380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1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3-2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2124000"/>
            <a:ext cx="7182197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7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3" y="2055652"/>
            <a:ext cx="8161229" cy="41577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B94344-32CD-0386-EACA-B9A1F2F655D8}"/>
              </a:ext>
            </a:extLst>
          </p:cNvPr>
          <p:cNvSpPr/>
          <p:nvPr/>
        </p:nvSpPr>
        <p:spPr>
          <a:xfrm>
            <a:off x="9059221" y="4259176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09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889" y="2171699"/>
            <a:ext cx="8158787" cy="40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74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관리자 </a:t>
            </a:r>
            <a:r>
              <a:rPr lang="ko-KR" altLang="en-US" b="1" dirty="0" err="1">
                <a:latin typeface="+mj-lt"/>
              </a:rPr>
              <a:t>였을때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66" y="2095500"/>
            <a:ext cx="8169473" cy="41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7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 err="1"/>
              <a:t>개발동기</a:t>
            </a:r>
            <a:r>
              <a:rPr lang="ko-KR" altLang="en-US" sz="2400" b="1" dirty="0"/>
              <a:t> 및 기획의도</a:t>
            </a:r>
            <a:endParaRPr lang="en-US" altLang="ko-KR" sz="2400" b="1" dirty="0"/>
          </a:p>
          <a:p>
            <a:pPr marL="0" indent="0">
              <a:buNone/>
            </a:pP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54" y="2264805"/>
            <a:ext cx="2476334" cy="35125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26" y="2264805"/>
            <a:ext cx="2582165" cy="37340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28" y="2264805"/>
            <a:ext cx="4678171" cy="37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53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회원일때</a:t>
            </a:r>
            <a:r>
              <a:rPr lang="en-US" altLang="ko-KR" b="1" dirty="0">
                <a:latin typeface="+mj-lt"/>
              </a:rPr>
              <a:t>..)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3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035678"/>
            <a:ext cx="8359452" cy="42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9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하단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935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본인일때</a:t>
            </a:r>
            <a:r>
              <a:rPr lang="en-US" altLang="ko-KR" sz="1600" b="1" dirty="0">
                <a:latin typeface="+mj-lt"/>
              </a:rPr>
              <a:t>..)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030163"/>
            <a:ext cx="8288012" cy="42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63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 </a:t>
            </a:r>
            <a:r>
              <a:rPr lang="ko-KR" altLang="en-US" sz="1800" b="1" dirty="0">
                <a:latin typeface="+mj-lt"/>
              </a:rPr>
              <a:t>수정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046732"/>
            <a:ext cx="8326113" cy="42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</a:t>
            </a:r>
            <a:r>
              <a:rPr lang="ko-KR" altLang="en-US" sz="1800" b="1" dirty="0">
                <a:latin typeface="+mj-lt"/>
              </a:rPr>
              <a:t>본인일때</a:t>
            </a:r>
            <a:r>
              <a:rPr lang="en-US" altLang="ko-KR" sz="1800" b="1" dirty="0">
                <a:latin typeface="+mj-lt"/>
              </a:rPr>
              <a:t>..</a:t>
            </a:r>
            <a:r>
              <a:rPr lang="ko-KR" altLang="en-US" sz="1800" b="1" dirty="0">
                <a:latin typeface="+mj-lt"/>
              </a:rPr>
              <a:t>삭제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09278"/>
            <a:ext cx="8264210" cy="41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36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본인이 </a:t>
            </a:r>
            <a:r>
              <a:rPr lang="ko-KR" altLang="en-US" b="1" dirty="0" err="1">
                <a:latin typeface="+mj-lt"/>
              </a:rPr>
              <a:t>쓴글이</a:t>
            </a:r>
            <a:r>
              <a:rPr lang="ko-KR" altLang="en-US" b="1" dirty="0">
                <a:latin typeface="+mj-lt"/>
              </a:rPr>
              <a:t> 아닐 경우 상세보기 화면</a:t>
            </a:r>
            <a:r>
              <a:rPr lang="en-US" altLang="ko-KR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4610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</a:t>
            </a:r>
            <a:r>
              <a:rPr lang="ko-KR" altLang="en-US" sz="1600" b="1" dirty="0">
                <a:latin typeface="+mj-lt"/>
              </a:rPr>
              <a:t>본인이 쓴 댓글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21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48000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1  </a:t>
            </a:r>
            <a:r>
              <a:rPr lang="ko-KR" altLang="en-US" sz="2400" b="1" dirty="0">
                <a:latin typeface="+mj-lt"/>
              </a:rPr>
              <a:t>개발동기 및 기획의도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16" y="2515210"/>
            <a:ext cx="1933845" cy="628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77" y="2481726"/>
            <a:ext cx="3724795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77" y="3627322"/>
            <a:ext cx="3345278" cy="23715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16" y="4579452"/>
            <a:ext cx="4264499" cy="1419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116" y="3399683"/>
            <a:ext cx="2010056" cy="924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164" y="2515210"/>
            <a:ext cx="4003633" cy="18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51DC91F-1815-7568-FB70-C9F5E98AA42A}"/>
              </a:ext>
            </a:extLst>
          </p:cNvPr>
          <p:cNvSpPr/>
          <p:nvPr/>
        </p:nvSpPr>
        <p:spPr>
          <a:xfrm>
            <a:off x="6095999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3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37087"/>
            <a:ext cx="8045126" cy="41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5A8BED-4FC2-6A49-4A24-C97682F7CA09}"/>
              </a:ext>
            </a:extLst>
          </p:cNvPr>
          <p:cNvSpPr/>
          <p:nvPr/>
        </p:nvSpPr>
        <p:spPr>
          <a:xfrm>
            <a:off x="6592564" y="3366930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21" y="2266270"/>
            <a:ext cx="7911779" cy="40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72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9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내문의사항 </a:t>
            </a:r>
            <a:r>
              <a:rPr lang="en-US" altLang="ko-KR" b="1" dirty="0">
                <a:latin typeface="+mj-lt"/>
              </a:rPr>
              <a:t>&lt; </a:t>
            </a:r>
            <a:r>
              <a:rPr lang="ko-KR" altLang="en-US" b="1" dirty="0">
                <a:latin typeface="+mj-lt"/>
              </a:rPr>
              <a:t>수정 이미지첨부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809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800" b="1" dirty="0">
                <a:latin typeface="+mj-lt"/>
              </a:rPr>
              <a:t>( </a:t>
            </a:r>
            <a:r>
              <a:rPr lang="ko-KR" altLang="en-US" b="1" dirty="0">
                <a:latin typeface="+mj-lt"/>
              </a:rPr>
              <a:t>내문의사항 상세 </a:t>
            </a:r>
            <a:r>
              <a:rPr lang="en-US" altLang="ko-KR" b="1" dirty="0">
                <a:latin typeface="+mj-lt"/>
              </a:rPr>
              <a:t>&lt; </a:t>
            </a:r>
            <a:r>
              <a:rPr lang="ko-KR" altLang="en-US" b="1" dirty="0">
                <a:latin typeface="+mj-lt"/>
              </a:rPr>
              <a:t>수정 이미지첨부</a:t>
            </a:r>
            <a:r>
              <a:rPr lang="en-US" altLang="ko-KR" sz="1800" b="1" dirty="0">
                <a:latin typeface="+mj-lt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3851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90" y="2305050"/>
            <a:ext cx="7796993" cy="395352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0DA20F-D9C3-5193-CD62-EE3A17A7B138}"/>
              </a:ext>
            </a:extLst>
          </p:cNvPr>
          <p:cNvSpPr/>
          <p:nvPr/>
        </p:nvSpPr>
        <p:spPr>
          <a:xfrm>
            <a:off x="7543295" y="3379041"/>
            <a:ext cx="674193" cy="47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39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 </a:t>
            </a:r>
            <a:r>
              <a:rPr lang="en-US" altLang="ko-KR" sz="1600" b="1" dirty="0">
                <a:latin typeface="+mj-lt"/>
              </a:rPr>
              <a:t>( </a:t>
            </a:r>
            <a:r>
              <a:rPr lang="ko-KR" altLang="en-US" sz="1600" b="1" dirty="0">
                <a:latin typeface="+mj-lt"/>
              </a:rPr>
              <a:t>공지사항</a:t>
            </a:r>
            <a:r>
              <a:rPr lang="en-US" altLang="ko-KR" sz="1600" b="1" dirty="0">
                <a:latin typeface="+mj-lt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3" y="2055652"/>
            <a:ext cx="8161229" cy="41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0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4-1  </a:t>
            </a:r>
            <a:r>
              <a:rPr lang="ko-KR" altLang="en-US" sz="2400" b="1" dirty="0">
                <a:latin typeface="+mj-lt"/>
              </a:rPr>
              <a:t>개발일정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9224064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2-1  </a:t>
            </a:r>
            <a:r>
              <a:rPr lang="ko-KR" altLang="en-US" sz="2400" b="1" dirty="0">
                <a:latin typeface="+mj-lt"/>
              </a:rPr>
              <a:t>구조도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6494"/>
            <a:ext cx="8421125" cy="39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92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br>
              <a:rPr lang="en-US" altLang="ko-KR" sz="3200" dirty="0"/>
            </a:b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4-2  </a:t>
            </a:r>
            <a:r>
              <a:rPr lang="ko-KR" altLang="en-US" sz="2400" b="1" dirty="0">
                <a:latin typeface="+mj-lt"/>
              </a:rPr>
              <a:t>개발환경</a:t>
            </a:r>
            <a:endParaRPr lang="en-US" altLang="ko-KR" sz="2400" b="1" dirty="0">
              <a:latin typeface="+mj-lt"/>
            </a:endParaRP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3489155" cy="1429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3902850"/>
            <a:ext cx="3448050" cy="1503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31" y="2088000"/>
            <a:ext cx="3228975" cy="33185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271" y="2088000"/>
            <a:ext cx="2691284" cy="33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3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진행 프로세스</a:t>
            </a:r>
            <a:endParaRPr lang="en-US" altLang="ko-KR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318" y="2012451"/>
            <a:ext cx="3704857" cy="236576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>
                <a:latin typeface="+mj-lt"/>
              </a:rPr>
              <a:t>마치며</a:t>
            </a:r>
            <a:r>
              <a:rPr lang="en-US" altLang="ko-KR" sz="4000" b="1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601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상세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2-2  ERD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2088000"/>
            <a:ext cx="7774767" cy="39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13042"/>
            <a:ext cx="8521700" cy="4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6" y="1949193"/>
            <a:ext cx="8385054" cy="4280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2893C9-4A3A-AF83-BE1E-D85A80775FAF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10C8B-3F4A-2ED1-9FEB-A1EBC30E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720000"/>
            <a:ext cx="10515600" cy="833029"/>
          </a:xfrm>
        </p:spPr>
        <p:txBody>
          <a:bodyPr/>
          <a:lstStyle/>
          <a:p>
            <a:r>
              <a:rPr lang="ko-KR" altLang="en-US" sz="3200" b="1" dirty="0"/>
              <a:t>■ </a:t>
            </a:r>
            <a:r>
              <a:rPr lang="ko-KR" altLang="en-US" sz="3200" dirty="0"/>
              <a:t>프로젝트 시연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B6CEA-8202-7AB3-CA81-9F566E8A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116" y="1560352"/>
            <a:ext cx="10166684" cy="445083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>
                <a:latin typeface="+mj-lt"/>
              </a:rPr>
              <a:t>▶ </a:t>
            </a:r>
            <a:r>
              <a:rPr lang="en-US" altLang="ko-KR" sz="2400" b="1" dirty="0">
                <a:latin typeface="+mj-lt"/>
              </a:rPr>
              <a:t>3-1  </a:t>
            </a:r>
            <a:r>
              <a:rPr lang="ko-KR" altLang="en-US" sz="2400" b="1" dirty="0">
                <a:latin typeface="+mj-lt"/>
              </a:rPr>
              <a:t>시연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957602"/>
            <a:ext cx="8458199" cy="43135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7A2537-B45F-8DA9-68B4-1B8018D9737C}"/>
              </a:ext>
            </a:extLst>
          </p:cNvPr>
          <p:cNvSpPr/>
          <p:nvPr/>
        </p:nvSpPr>
        <p:spPr>
          <a:xfrm>
            <a:off x="10137123" y="1703701"/>
            <a:ext cx="1445278" cy="524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87088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411</Words>
  <Application>Microsoft Office PowerPoint</Application>
  <PresentationFormat>와이드스크린</PresentationFormat>
  <Paragraphs>117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Microsoft GothicNeo</vt:lpstr>
      <vt:lpstr>Microsoft GothicNeo Light</vt:lpstr>
      <vt:lpstr>Arial</vt:lpstr>
      <vt:lpstr>ArchVTI</vt:lpstr>
      <vt:lpstr>경매 사이트 제작</vt:lpstr>
      <vt:lpstr>■ 목차</vt:lpstr>
      <vt:lpstr>■ 프로젝트 개요</vt:lpstr>
      <vt:lpstr>■ 프로젝트 개요</vt:lpstr>
      <vt:lpstr>■ 프로젝트 상세</vt:lpstr>
      <vt:lpstr>■ 프로젝트 상세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프로젝트 시연</vt:lpstr>
      <vt:lpstr>■ 진행 프로세스 </vt:lpstr>
      <vt:lpstr>■ 진행 프로세스 </vt:lpstr>
      <vt:lpstr>■ 진행 프로세스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경매 사이트 제작</dc:title>
  <dc:creator>Mary Young</dc:creator>
  <cp:lastModifiedBy>재 균</cp:lastModifiedBy>
  <cp:revision>75</cp:revision>
  <dcterms:created xsi:type="dcterms:W3CDTF">2023-02-03T15:14:54Z</dcterms:created>
  <dcterms:modified xsi:type="dcterms:W3CDTF">2023-02-05T16:40:42Z</dcterms:modified>
</cp:coreProperties>
</file>